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7" r:id="rId5"/>
    <p:sldId id="259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45" d="100"/>
          <a:sy n="45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3D0E7C9-43D9-4734-BE48-FF3845D4C99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B08B1EB-1C4E-4064-A406-236A1F0996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ASSALAMUALAIKUM GIF PP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07" y="1828800"/>
            <a:ext cx="8890793" cy="2362200"/>
          </a:xfrm>
          <a:prstGeom prst="rect">
            <a:avLst/>
          </a:prstGeom>
          <a:noFill/>
        </p:spPr>
      </p:pic>
      <p:sp>
        <p:nvSpPr>
          <p:cNvPr id="1028" name="AutoShape 4" descr="Image result for KARTUN HIJAB"/>
          <p:cNvSpPr>
            <a:spLocks noChangeAspect="1" noChangeArrowheads="1"/>
          </p:cNvSpPr>
          <p:nvPr/>
        </p:nvSpPr>
        <p:spPr bwMode="auto">
          <a:xfrm>
            <a:off x="155575" y="-1798638"/>
            <a:ext cx="2819400" cy="3752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Image result for KARTUN HIJAB"/>
          <p:cNvSpPr>
            <a:spLocks noChangeAspect="1" noChangeArrowheads="1"/>
          </p:cNvSpPr>
          <p:nvPr/>
        </p:nvSpPr>
        <p:spPr bwMode="auto">
          <a:xfrm>
            <a:off x="155575" y="-1798638"/>
            <a:ext cx="2819400" cy="3752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762000"/>
          </a:xfrm>
        </p:spPr>
        <p:txBody>
          <a:bodyPr>
            <a:noAutofit/>
          </a:bodyPr>
          <a:lstStyle/>
          <a:p>
            <a:pPr algn="ctr"/>
            <a:r>
              <a:rPr lang="id-ID" sz="2800" dirty="0" smtClean="0"/>
              <a:t>PEMBAGIAN JUMLAH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3657600"/>
            <a:ext cx="4419600" cy="1143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10</a:t>
            </a:r>
          </a:p>
          <a:p>
            <a:pPr>
              <a:buNone/>
            </a:pPr>
            <a:r>
              <a:rPr lang="id-ID" dirty="0" smtClean="0"/>
              <a:t>oleh </a:t>
            </a:r>
            <a:r>
              <a:rPr lang="id-ID" dirty="0"/>
              <a:t>:</a:t>
            </a:r>
            <a:endParaRPr lang="en-US" dirty="0"/>
          </a:p>
          <a:p>
            <a:pPr>
              <a:buNone/>
            </a:pPr>
            <a:r>
              <a:rPr lang="en-US" dirty="0" smtClean="0"/>
              <a:t>m. </a:t>
            </a:r>
            <a:r>
              <a:rPr lang="en-US" dirty="0" err="1" smtClean="0"/>
              <a:t>Dzikrul</a:t>
            </a:r>
            <a:r>
              <a:rPr lang="en-US" dirty="0" smtClean="0"/>
              <a:t> hakim, </a:t>
            </a:r>
            <a:r>
              <a:rPr lang="en-US" dirty="0" err="1" smtClean="0"/>
              <a:t>mpdi</a:t>
            </a:r>
            <a:endParaRPr lang="id-ID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524000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5029200"/>
            <a:ext cx="7467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/>
            <a:r>
              <a:rPr lang="id-ID" sz="3200" b="1" dirty="0"/>
              <a:t>UNIVERSITAS KH.A. WAHAB </a:t>
            </a:r>
            <a:r>
              <a:rPr lang="id-ID" sz="3200" b="1" dirty="0" smtClean="0"/>
              <a:t>HASBULLAH</a:t>
            </a:r>
            <a:endParaRPr lang="en-US" sz="3200" dirty="0"/>
          </a:p>
          <a:p>
            <a:pPr algn="ctr"/>
            <a:r>
              <a:rPr lang="en-US" sz="3200" b="1" dirty="0"/>
              <a:t>F</a:t>
            </a:r>
            <a:r>
              <a:rPr lang="id-ID" sz="3200" b="1" dirty="0"/>
              <a:t>AKULTAS ILMU PENDIDIKAN</a:t>
            </a:r>
            <a:endParaRPr lang="en-US" sz="3200" dirty="0"/>
          </a:p>
          <a:p>
            <a:pPr algn="ctr"/>
            <a:r>
              <a:rPr lang="en-US" sz="3200" b="1" dirty="0"/>
              <a:t>PENDIDIKAN BAHASA INGGRIS</a:t>
            </a:r>
            <a:endParaRPr lang="en-US" sz="3200" dirty="0"/>
          </a:p>
          <a:p>
            <a:pPr algn="ctr"/>
            <a:r>
              <a:rPr lang="id-ID" sz="3200" b="1" dirty="0"/>
              <a:t>JOMBANG</a:t>
            </a:r>
            <a:endParaRPr lang="en-US" sz="3200" dirty="0"/>
          </a:p>
          <a:p>
            <a:pPr algn="ctr"/>
            <a:r>
              <a:rPr lang="id-ID" sz="3200" b="1" dirty="0"/>
              <a:t>2016</a:t>
            </a:r>
            <a:endParaRPr lang="en-US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239000" cy="609600"/>
          </a:xfrm>
        </p:spPr>
        <p:txBody>
          <a:bodyPr>
            <a:normAutofit/>
          </a:bodyPr>
          <a:lstStyle/>
          <a:p>
            <a:pPr algn="ctr"/>
            <a:r>
              <a:rPr lang="id-ID" dirty="0" smtClean="0"/>
              <a:t>Pembagian jumlah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105584"/>
          </a:xfrm>
        </p:spPr>
        <p:txBody>
          <a:bodyPr/>
          <a:lstStyle/>
          <a:p>
            <a:r>
              <a:rPr lang="id-ID" dirty="0" smtClean="0"/>
              <a:t>JUMLAH ISMIYAH</a:t>
            </a:r>
          </a:p>
          <a:p>
            <a:pPr>
              <a:buNone/>
            </a:pPr>
            <a:r>
              <a:rPr lang="id-ID" dirty="0" smtClean="0"/>
              <a:t>	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ismiyah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yang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mubtada</a:t>
            </a:r>
            <a:r>
              <a:rPr lang="en-US" dirty="0" smtClean="0"/>
              <a:t>’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khobar</a:t>
            </a:r>
            <a:r>
              <a:rPr lang="en-US" dirty="0" smtClean="0"/>
              <a:t>.</a:t>
            </a:r>
            <a:endParaRPr lang="id-ID" dirty="0" smtClean="0"/>
          </a:p>
          <a:p>
            <a:pPr>
              <a:buNone/>
            </a:pPr>
            <a:endParaRPr lang="id-ID" dirty="0" smtClean="0"/>
          </a:p>
          <a:p>
            <a:r>
              <a:rPr lang="id-ID" dirty="0" smtClean="0"/>
              <a:t>JUMLAH FI’LIYAH</a:t>
            </a:r>
          </a:p>
          <a:p>
            <a:pPr>
              <a:buNone/>
            </a:pPr>
            <a:r>
              <a:rPr lang="id-ID" dirty="0" smtClean="0"/>
              <a:t>	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fi’liyah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kalimat</a:t>
            </a:r>
            <a:r>
              <a:rPr lang="en-US" dirty="0" smtClean="0"/>
              <a:t> yang </a:t>
            </a:r>
            <a:r>
              <a:rPr lang="en-US" dirty="0" err="1" smtClean="0"/>
              <a:t>diawali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fiil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fiil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fail.</a:t>
            </a:r>
            <a:endParaRPr lang="id-ID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Fi</a:t>
            </a:r>
            <a:r>
              <a:rPr lang="id-ID" dirty="0" smtClean="0"/>
              <a:t>’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dibagi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3 </a:t>
            </a:r>
            <a:r>
              <a:rPr lang="en-US" dirty="0" err="1" smtClean="0"/>
              <a:t>yaitu</a:t>
            </a:r>
            <a:r>
              <a:rPr lang="en-US" dirty="0" smtClean="0"/>
              <a:t> :</a:t>
            </a:r>
            <a:br>
              <a:rPr lang="en-US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9416"/>
            <a:ext cx="7239000" cy="5248584"/>
          </a:xfrm>
        </p:spPr>
        <p:txBody>
          <a:bodyPr/>
          <a:lstStyle/>
          <a:p>
            <a:pPr lvl="0"/>
            <a:r>
              <a:rPr lang="en-US" dirty="0" err="1" smtClean="0"/>
              <a:t>Fiil</a:t>
            </a:r>
            <a:r>
              <a:rPr lang="en-US" dirty="0" smtClean="0"/>
              <a:t> </a:t>
            </a:r>
            <a:r>
              <a:rPr lang="en-US" dirty="0" err="1" smtClean="0"/>
              <a:t>madli</a:t>
            </a:r>
            <a:r>
              <a:rPr lang="en-US" dirty="0" smtClean="0"/>
              <a:t> </a:t>
            </a:r>
            <a:r>
              <a:rPr lang="id-ID" dirty="0" smtClean="0"/>
              <a:t>:</a:t>
            </a:r>
            <a:r>
              <a:rPr lang="en-US" dirty="0" err="1" smtClean="0"/>
              <a:t>Kalimat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perbuatan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berlalu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endParaRPr lang="id-ID" dirty="0" smtClean="0"/>
          </a:p>
          <a:p>
            <a:pPr lvl="0"/>
            <a:r>
              <a:rPr lang="en-US" dirty="0" err="1" smtClean="0"/>
              <a:t>Fiil</a:t>
            </a:r>
            <a:r>
              <a:rPr lang="en-US" dirty="0" smtClean="0"/>
              <a:t> </a:t>
            </a:r>
            <a:r>
              <a:rPr lang="en-US" dirty="0" err="1" smtClean="0"/>
              <a:t>mudlori</a:t>
            </a:r>
            <a:r>
              <a:rPr lang="en-US" dirty="0" smtClean="0"/>
              <a:t>’</a:t>
            </a:r>
            <a:r>
              <a:rPr lang="id-ID" dirty="0" smtClean="0"/>
              <a:t>: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kalimat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perbuatan</a:t>
            </a:r>
            <a:r>
              <a:rPr lang="en-US" dirty="0" smtClean="0"/>
              <a:t> yang </a:t>
            </a:r>
            <a:r>
              <a:rPr lang="en-US" dirty="0" err="1" smtClean="0"/>
              <a:t>sedang</a:t>
            </a:r>
            <a:r>
              <a:rPr lang="en-US" dirty="0" smtClean="0"/>
              <a:t> </a:t>
            </a:r>
            <a:r>
              <a:rPr lang="en-US" dirty="0" err="1" smtClean="0"/>
              <a:t>berlangsung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mendatang</a:t>
            </a:r>
            <a:r>
              <a:rPr lang="en-US" dirty="0" smtClean="0"/>
              <a:t>. Dan </a:t>
            </a:r>
            <a:r>
              <a:rPr lang="en-US" dirty="0" err="1" smtClean="0"/>
              <a:t>fiil</a:t>
            </a:r>
            <a:r>
              <a:rPr lang="en-US" dirty="0" smtClean="0"/>
              <a:t> </a:t>
            </a:r>
            <a:r>
              <a:rPr lang="en-US" dirty="0" err="1" smtClean="0"/>
              <a:t>mudori</a:t>
            </a:r>
            <a:r>
              <a:rPr lang="en-US" dirty="0" smtClean="0"/>
              <a:t>’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fiil</a:t>
            </a:r>
            <a:r>
              <a:rPr lang="en-US" dirty="0" smtClean="0"/>
              <a:t> yang </a:t>
            </a:r>
            <a:r>
              <a:rPr lang="en-US" dirty="0" err="1" smtClean="0"/>
              <a:t>diawali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huruf</a:t>
            </a:r>
            <a:r>
              <a:rPr lang="en-US" dirty="0" smtClean="0"/>
              <a:t> </a:t>
            </a:r>
            <a:r>
              <a:rPr lang="en-US" dirty="0" err="1" smtClean="0"/>
              <a:t>zaidah</a:t>
            </a:r>
            <a:r>
              <a:rPr lang="en-US" dirty="0" smtClean="0"/>
              <a:t>.</a:t>
            </a:r>
            <a:endParaRPr lang="id-ID" dirty="0" smtClean="0"/>
          </a:p>
          <a:p>
            <a:pPr lvl="0"/>
            <a:r>
              <a:rPr lang="en-US" dirty="0" err="1" smtClean="0"/>
              <a:t>Fiil</a:t>
            </a:r>
            <a:r>
              <a:rPr lang="en-US" dirty="0" smtClean="0"/>
              <a:t> </a:t>
            </a:r>
            <a:r>
              <a:rPr lang="en-US" dirty="0" err="1" smtClean="0"/>
              <a:t>amar</a:t>
            </a:r>
            <a:r>
              <a:rPr lang="id-ID" dirty="0" smtClean="0"/>
              <a:t>: </a:t>
            </a:r>
            <a:r>
              <a:rPr lang="en-US" dirty="0" err="1" smtClean="0"/>
              <a:t>Kalimat</a:t>
            </a:r>
            <a:r>
              <a:rPr lang="en-US" dirty="0" smtClean="0"/>
              <a:t> yang </a:t>
            </a:r>
            <a:r>
              <a:rPr lang="en-US" dirty="0" err="1" smtClean="0"/>
              <a:t>menunjukan</a:t>
            </a:r>
            <a:r>
              <a:rPr lang="en-US" dirty="0" smtClean="0"/>
              <a:t> </a:t>
            </a:r>
            <a:r>
              <a:rPr lang="en-US" dirty="0" err="1" smtClean="0"/>
              <a:t>perbuatan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datang</a:t>
            </a:r>
            <a:r>
              <a:rPr lang="en-US" dirty="0" smtClean="0"/>
              <a:t> yang </a:t>
            </a:r>
            <a:r>
              <a:rPr lang="en-US" dirty="0" err="1" smtClean="0"/>
              <a:t>diperintahkan</a:t>
            </a:r>
            <a:r>
              <a:rPr lang="en-US" dirty="0" smtClean="0"/>
              <a:t>. </a:t>
            </a:r>
            <a:endParaRPr lang="id-ID" dirty="0" smtClean="0"/>
          </a:p>
          <a:p>
            <a:pPr lvl="0"/>
            <a:endParaRPr lang="id-ID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CIRI-CIRI MUDHAF-MUDHAF ILAiH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96184"/>
          </a:xfrm>
        </p:spPr>
        <p:txBody>
          <a:bodyPr>
            <a:normAutofit/>
          </a:bodyPr>
          <a:lstStyle/>
          <a:p>
            <a:pPr lvl="0"/>
            <a:r>
              <a:rPr lang="en-US" dirty="0" err="1" smtClean="0"/>
              <a:t>Mudhaf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Nakirah</a:t>
            </a:r>
            <a:r>
              <a:rPr lang="en-US" dirty="0" smtClean="0"/>
              <a:t> (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Alif</a:t>
            </a:r>
            <a:r>
              <a:rPr lang="en-US" dirty="0" smtClean="0"/>
              <a:t>-Lam) </a:t>
            </a:r>
            <a:r>
              <a:rPr lang="en-US" dirty="0" err="1" smtClean="0"/>
              <a:t>tapi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tanwin</a:t>
            </a:r>
            <a:r>
              <a:rPr lang="en-US" dirty="0" smtClean="0"/>
              <a:t>.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Mudhaf</a:t>
            </a:r>
            <a:r>
              <a:rPr lang="en-US" dirty="0" smtClean="0"/>
              <a:t> </a:t>
            </a:r>
            <a:r>
              <a:rPr lang="en-US" dirty="0" err="1" smtClean="0"/>
              <a:t>Ilaih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Ma’rifah</a:t>
            </a:r>
            <a:r>
              <a:rPr lang="en-US" dirty="0" smtClean="0"/>
              <a:t>.,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Alif</a:t>
            </a:r>
            <a:r>
              <a:rPr lang="en-US" dirty="0" smtClean="0"/>
              <a:t>-Lam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Isim</a:t>
            </a:r>
            <a:r>
              <a:rPr lang="en-US" dirty="0" smtClean="0"/>
              <a:t> </a:t>
            </a:r>
            <a:r>
              <a:rPr lang="en-US" dirty="0" err="1" smtClean="0"/>
              <a:t>Ma’rifah</a:t>
            </a:r>
            <a:r>
              <a:rPr lang="en-US" dirty="0" smtClean="0"/>
              <a:t> yang lain</a:t>
            </a:r>
            <a:r>
              <a:rPr lang="id-ID" dirty="0" smtClean="0"/>
              <a:t>.</a:t>
            </a:r>
            <a:r>
              <a:rPr lang="en-US" dirty="0" smtClean="0"/>
              <a:t> </a:t>
            </a:r>
            <a:endParaRPr lang="id-ID" dirty="0" smtClean="0"/>
          </a:p>
          <a:p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Mudhaf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Isim</a:t>
            </a:r>
            <a:r>
              <a:rPr lang="en-US" dirty="0" smtClean="0"/>
              <a:t> </a:t>
            </a:r>
            <a:r>
              <a:rPr lang="en-US" dirty="0" err="1" smtClean="0"/>
              <a:t>Mutsanna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Jama</a:t>
            </a:r>
            <a:r>
              <a:rPr lang="en-US" dirty="0" smtClean="0"/>
              <a:t>’ </a:t>
            </a:r>
            <a:r>
              <a:rPr lang="en-US" dirty="0" err="1" smtClean="0"/>
              <a:t>Mudzakkar</a:t>
            </a:r>
            <a:r>
              <a:rPr lang="en-US" dirty="0" smtClean="0"/>
              <a:t> </a:t>
            </a:r>
            <a:r>
              <a:rPr lang="en-US" dirty="0" err="1" smtClean="0"/>
              <a:t>Salim</a:t>
            </a:r>
            <a:r>
              <a:rPr lang="id-ID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huruf</a:t>
            </a:r>
            <a:r>
              <a:rPr lang="en-US" dirty="0" smtClean="0"/>
              <a:t> Nun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akhirnya</a:t>
            </a:r>
            <a:r>
              <a:rPr lang="en-US" dirty="0" smtClean="0"/>
              <a:t> </a:t>
            </a:r>
            <a:r>
              <a:rPr lang="en-US" dirty="0" err="1" smtClean="0"/>
              <a:t>dihilangkan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Mudhaf</a:t>
            </a:r>
            <a:r>
              <a:rPr lang="en-US" dirty="0" smtClean="0"/>
              <a:t> </a:t>
            </a:r>
            <a:r>
              <a:rPr lang="en-US" dirty="0" err="1" smtClean="0"/>
              <a:t>Ilaih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Isim</a:t>
            </a:r>
            <a:r>
              <a:rPr lang="en-US" dirty="0" smtClean="0"/>
              <a:t> </a:t>
            </a:r>
            <a:r>
              <a:rPr lang="en-US" dirty="0" err="1" smtClean="0"/>
              <a:t>Ma’rifah</a:t>
            </a:r>
            <a:r>
              <a:rPr lang="en-US" dirty="0" smtClean="0"/>
              <a:t> yang </a:t>
            </a:r>
            <a:r>
              <a:rPr lang="en-US" dirty="0" err="1" smtClean="0"/>
              <a:t>ber</a:t>
            </a:r>
            <a:r>
              <a:rPr lang="en-US" dirty="0" smtClean="0"/>
              <a:t>-</a:t>
            </a:r>
            <a:r>
              <a:rPr lang="en-US" dirty="0" err="1" smtClean="0"/>
              <a:t>Alif</a:t>
            </a:r>
            <a:r>
              <a:rPr lang="en-US" dirty="0" smtClean="0"/>
              <a:t>-Lam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yang </a:t>
            </a:r>
            <a:r>
              <a:rPr lang="en-US" dirty="0" err="1" smtClean="0"/>
              <a:t>terakhir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Image result for KARTUN HIJAB"/>
          <p:cNvSpPr>
            <a:spLocks noChangeAspect="1" noChangeArrowheads="1"/>
          </p:cNvSpPr>
          <p:nvPr/>
        </p:nvSpPr>
        <p:spPr bwMode="auto">
          <a:xfrm>
            <a:off x="155575" y="-1798638"/>
            <a:ext cx="2247900" cy="3752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 descr="Image result for terima kasih 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12465"/>
            <a:ext cx="7467600" cy="2073735"/>
          </a:xfrm>
          <a:prstGeom prst="rect">
            <a:avLst/>
          </a:prstGeom>
          <a:noFill/>
        </p:spPr>
      </p:pic>
      <p:pic>
        <p:nvPicPr>
          <p:cNvPr id="4103" name="Picture 7" descr="Image result for KUPU-KUPU 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5300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222</TotalTime>
  <Words>163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Opulent</vt:lpstr>
      <vt:lpstr>Slide 1</vt:lpstr>
      <vt:lpstr>PEMBAGIAN JUMLAH</vt:lpstr>
      <vt:lpstr>Pembagian jumlah</vt:lpstr>
      <vt:lpstr>Fi’il dibagi menjadi 3 yaitu : </vt:lpstr>
      <vt:lpstr>CIRI-CIRI MUDHAF-MUDHAF ILAiH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Server</dc:creator>
  <cp:lastModifiedBy>Lenovo</cp:lastModifiedBy>
  <cp:revision>23</cp:revision>
  <dcterms:created xsi:type="dcterms:W3CDTF">2016-09-25T02:03:08Z</dcterms:created>
  <dcterms:modified xsi:type="dcterms:W3CDTF">2017-02-26T23:43:28Z</dcterms:modified>
</cp:coreProperties>
</file>